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0858-BE1E-9250-6721-5623E5FAD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B628-4A2D-063F-EBA3-AA5E68141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E678-BA04-1C3D-08C7-D251B26B3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3F0F-13A2-421A-D9E8-C5879841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836FB-90EF-75B3-7A98-233803D5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A5FB-94CD-52A0-7575-73179838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F9A5F-7699-5F46-E75B-DBFC8D09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CA2C-0D43-1269-97AD-39829579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AB37A-76DF-42F7-9E14-0281466A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FA89F-C898-8DA7-37DE-462B602E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877B6-AF27-E074-1978-A8735186A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66E5D-4BB5-0867-2B7B-77AFB2CAA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C03-43F3-CF93-6B8A-6BB931A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D0AE6-2000-CC3A-7076-11F23FB8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E867-EC68-E46B-4CE5-063AAA9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7A0E-8459-35F7-FC00-8332B5EA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FD54-D578-332B-FA89-6EA88B12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26C3A-B833-57F6-C5DF-025E5622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035F-EA6B-5ED5-D525-5B2BF578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13E15-1B5B-88D6-5685-582441A6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2D76-DA3C-2847-F88E-C09C24B3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B406-CD8E-94A5-4769-55A604DB5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53FEA-D26A-A99C-926F-EF47DD4C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66E3-6204-1F8E-71F8-2A417BAD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0A497-6499-E587-60EF-01DA53CE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5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325B-11CB-504D-CDE7-0469A38C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3BC50-0150-B45F-BBAD-CEECAAE89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1F0E5-D02B-6DA5-CC1F-8E0FF183A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106F7-FA6C-5F6E-F98A-352D6B96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D4AB1-E5A0-F6D2-178B-B34E3E20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724CD-13F3-22A8-63A7-78460E3B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3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E3B2-0F58-AB2F-2B92-5DEAE26D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2C1C2-1486-79E9-E0E0-F8793F40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15803-C67D-FADF-1B80-E986FD57B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32BCE-BEDE-1DC0-1AB7-5E89C76E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65C85-FE4C-39D1-E7C1-C33AC4B02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510C3-D0B9-525E-A039-2E32220D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185FB-D6FF-D9B7-EFEB-F7434481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34EDD-017C-05C2-97BE-A8A83BC2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D9DA-40FB-A4C2-56E4-7839E0A0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D5CC9-79BE-12F0-5102-5DAA20E2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D9997-AB50-F16C-A062-EFD5C527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ED293-89AD-5884-7315-FF7127A9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2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FB1A8-E820-C481-9CF8-D48A966D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259D7-9A41-8152-E95E-C7C483AC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A51F-F51C-C78A-0FDC-3F291E99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2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E874-8EA1-1CDC-396F-EC074D64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1861-D56E-657D-2B0E-D2C053F0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36D13-FF60-98E8-0465-8DDBAF851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F6085-FC9F-9E44-BAAF-23BEE549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61A96-EB93-FB67-2397-F0DE0BE6A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91ED-70F1-B00A-B57C-ACD4F904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2AF4-C312-BD22-56E2-B1186E0A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9DBB9-829F-30C6-5684-A29877AB4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5DF26-8C3A-40A0-048A-F94FD49D3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C975E-2703-9F36-5043-4B34B76B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98B2D-9DE3-AB1A-E34C-169E29A8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8A838-2021-0342-E3A0-EE7A75D3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CFAC7-3F1E-B8AA-B675-EBEF2A88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04D2-5300-F984-34E8-E73BDF6CF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952F-6FA8-7C13-F43B-6D1B53634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868B-FA9E-4368-938B-7698C45F921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29489-FA2A-7421-3FDC-6D176E88F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94B7-6552-BDD6-4869-DB52E7AD9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FB4B-9D0F-4AE9-ADCB-3A7B6B88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3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12A-848F-8211-30BB-078507667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C37E-EB42-9EE4-698A-179BFCFDD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97D05-981F-97EA-3224-C2B31DF78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13D2-605C-A81F-034C-F0560CCB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1DA12068-A433-B061-4517-99A3391AB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4FB3-D386-7460-052A-75BFB9BB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5E225E79-4338-43B1-5590-39FF65B2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1F68-FD26-D7A6-8A82-F4A9EE93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FCBF1A-A4E5-06EC-1711-A2C5F267E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8312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30C-5219-7E11-3B83-8207C780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A71BE-D1AD-BA48-9477-0BC28260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29493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096C-CFF1-F2F0-A705-67C3A7E4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9379B-A0E5-74E6-AA65-EC6F01A6F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131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F121-BEAE-B439-45E1-EF2D934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9CC476-9879-BF20-AC1E-7E8DE73E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002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51FA-02EC-E941-6FFA-3DC61E4F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55DDD-04CB-F973-F09B-F5AAB61CE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113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70F3-83A8-602F-64EF-883FF40B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DE39C-F01B-3320-E929-61092F82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282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51A8-187C-EACC-FC27-6387B7DC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568C1-84AB-98FA-2C4F-8A3AB9FB7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849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B8FE-88FB-C035-7D9A-2496AA12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09FBD-3720-B0A2-56EB-ED2BFC9F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29879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637C-EC40-94C7-F2FE-417AC8D7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D14C0-D908-FB09-4665-CF4956F0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735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E421-E88D-A71E-5CFA-1B65F9B2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AF11C-7C12-4DDA-C291-222F29E5E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9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7AEE-8A48-0E2B-AFE9-317768D8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CD60D-8F5E-86D2-D50C-9A34A232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9333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EFB5-76E8-5FA0-C7F4-345721B3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09B7D-D643-E174-5E76-360F2D373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1726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397F-C760-F281-A379-651F8A3F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661610-A77B-CE02-667C-A13BA715D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25217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4AD-D83F-BD6C-FFD4-755A37F0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30E4A-5517-903B-5D92-D4D5458CF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9225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1A73-3174-AD6B-5FCD-3F753931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E0FE7-7987-05EF-033E-3AF68890F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52455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9D48-67D9-1C16-795A-9AFE9BC9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D973F-49CE-3870-9E62-9320A1104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208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DAE1-1F60-BF57-FD25-1B8E2DD8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B278E-EC56-17D3-05DF-A77FBB2BC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908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E1EA-6588-E290-454D-5F7CDC2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48867-ADAE-1375-EB2A-8890DB423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47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F1B3-AE85-18CE-D01C-A753DA8F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0535-66E7-4C83-C060-3A49483CF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489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BEDC-7D81-652A-8F63-F30B0A4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67DDD-586F-D20C-F500-24A169C9D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23687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C45C2-D999-A4C5-FA2A-07B94ACE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54D7D8DC-E6D5-4664-B8C7-D7B351D1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0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vengat mba</dc:creator>
  <cp:lastModifiedBy>vengat mba</cp:lastModifiedBy>
  <cp:revision>1</cp:revision>
  <dcterms:created xsi:type="dcterms:W3CDTF">2025-10-24T11:03:22Z</dcterms:created>
  <dcterms:modified xsi:type="dcterms:W3CDTF">2025-10-24T11:05:23Z</dcterms:modified>
</cp:coreProperties>
</file>